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5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>
        <p:scale>
          <a:sx n="106" d="100"/>
          <a:sy n="106" d="100"/>
        </p:scale>
        <p:origin x="32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FA42F-8B41-0846-AD75-EDCEFF48CD82}" type="datetimeFigureOut">
              <a:rPr lang="de-DE" smtClean="0"/>
              <a:t>12.06.17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BC900-9ACC-694D-A8FE-A0594FC782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69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96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84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34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136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044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82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84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5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62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8267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906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2505" y="126327"/>
            <a:ext cx="2995863" cy="4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ParkYourCar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15" y="3778558"/>
            <a:ext cx="2026953" cy="30965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81" y="2767558"/>
            <a:ext cx="2688743" cy="41075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0" y="2673051"/>
            <a:ext cx="2713709" cy="4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 der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5399262" cy="4351337"/>
          </a:xfrm>
        </p:spPr>
        <p:txBody>
          <a:bodyPr/>
          <a:lstStyle/>
          <a:p>
            <a:r>
              <a:rPr lang="de-CH" dirty="0" smtClean="0"/>
              <a:t>Problem</a:t>
            </a:r>
            <a:endParaRPr lang="de-CH" dirty="0"/>
          </a:p>
          <a:p>
            <a:pPr lvl="1"/>
            <a:r>
              <a:rPr lang="de-CH" dirty="0" smtClean="0"/>
              <a:t>6 Firmenparkplätze an unterschiedlichen Orten</a:t>
            </a:r>
          </a:p>
          <a:p>
            <a:pPr lvl="1"/>
            <a:r>
              <a:rPr lang="de-CH" dirty="0" smtClean="0"/>
              <a:t>Unbekannt welche frei sind</a:t>
            </a:r>
            <a:endParaRPr lang="de-CH" dirty="0"/>
          </a:p>
          <a:p>
            <a:r>
              <a:rPr lang="de-CH" dirty="0" smtClean="0"/>
              <a:t>Lösung</a:t>
            </a:r>
          </a:p>
          <a:p>
            <a:pPr lvl="1"/>
            <a:r>
              <a:rPr lang="de-CH" dirty="0"/>
              <a:t>m</a:t>
            </a:r>
            <a:r>
              <a:rPr lang="de-CH" dirty="0" smtClean="0"/>
              <a:t>it App Parkplätze reservieren können</a:t>
            </a:r>
            <a:endParaRPr lang="de-CH" dirty="0"/>
          </a:p>
          <a:p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535" y="3281841"/>
            <a:ext cx="5661465" cy="357615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535" y="0"/>
            <a:ext cx="5668403" cy="31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 der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Parking</a:t>
            </a:r>
            <a:r>
              <a:rPr lang="de-CH" dirty="0"/>
              <a:t> App</a:t>
            </a:r>
          </a:p>
          <a:p>
            <a:pPr lvl="1"/>
            <a:r>
              <a:rPr lang="de-CH" dirty="0"/>
              <a:t>Vorgegebene 6 Parkplätze</a:t>
            </a:r>
          </a:p>
          <a:p>
            <a:pPr lvl="1"/>
            <a:r>
              <a:rPr lang="de-CH" dirty="0"/>
              <a:t>Jeder kann besetzen und freigeben</a:t>
            </a:r>
          </a:p>
          <a:p>
            <a:r>
              <a:rPr lang="de-CH" dirty="0"/>
              <a:t>Einbindung von </a:t>
            </a:r>
            <a:r>
              <a:rPr lang="de-CH" dirty="0" err="1"/>
              <a:t>Firebase</a:t>
            </a:r>
            <a:endParaRPr lang="de-CH" dirty="0"/>
          </a:p>
          <a:p>
            <a:endParaRPr lang="de-CH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27" y="1235242"/>
            <a:ext cx="2438400" cy="24384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422105" y="3525254"/>
            <a:ext cx="184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ParkYourCar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258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Plattform Android – Warum?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Ionic</a:t>
            </a:r>
            <a:r>
              <a:rPr lang="de-CH" dirty="0"/>
              <a:t> 	</a:t>
            </a:r>
            <a:r>
              <a:rPr lang="is-IS" dirty="0" smtClean="0"/>
              <a:t>→	bereits Erfahrung</a:t>
            </a:r>
          </a:p>
          <a:p>
            <a:r>
              <a:rPr lang="is-IS" dirty="0" smtClean="0"/>
              <a:t>iOS		→	Mac benötigt</a:t>
            </a:r>
          </a:p>
          <a:p>
            <a:endParaRPr lang="is-IS" dirty="0" smtClean="0"/>
          </a:p>
          <a:p>
            <a:r>
              <a:rPr lang="is-IS" dirty="0" smtClean="0"/>
              <a:t>Android	→	</a:t>
            </a:r>
            <a:r>
              <a:rPr lang="de-CH" dirty="0" smtClean="0"/>
              <a:t>am wenigsten Erfahrung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		→	grösster Lerngewinn</a:t>
            </a:r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95" y="2695073"/>
            <a:ext cx="3872832" cy="387283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178" y="881564"/>
            <a:ext cx="1118936" cy="111893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934" y="1691322"/>
            <a:ext cx="1270801" cy="127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Vorteile	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Einfacher Zugriff auf Sensoren und Hardware (Kamera,…)</a:t>
            </a:r>
          </a:p>
          <a:p>
            <a:r>
              <a:rPr lang="de-CH" dirty="0"/>
              <a:t>Java Programmierung</a:t>
            </a:r>
          </a:p>
          <a:p>
            <a:r>
              <a:rPr lang="de-CH" dirty="0" smtClean="0"/>
              <a:t>Einfache </a:t>
            </a:r>
            <a:r>
              <a:rPr lang="de-CH" dirty="0"/>
              <a:t>Unterstützung von unterschiedlichen Sprachen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Nachteile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Nur für ein Betriebssystem</a:t>
            </a:r>
          </a:p>
          <a:p>
            <a:r>
              <a:rPr lang="de-CH" dirty="0"/>
              <a:t>Viele unterschiedliche Gerätegrössen</a:t>
            </a:r>
          </a:p>
          <a:p>
            <a:r>
              <a:rPr lang="de-CH" dirty="0"/>
              <a:t>Viele unterschiedliche Versionen</a:t>
            </a:r>
          </a:p>
          <a:p>
            <a:r>
              <a:rPr lang="de-CH" dirty="0"/>
              <a:t>Design</a:t>
            </a:r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Vor- und Nachteile von Android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9" y="305770"/>
            <a:ext cx="3519632" cy="22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Gut	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Einbindung von </a:t>
            </a:r>
            <a:r>
              <a:rPr lang="de-CH" dirty="0" err="1" smtClean="0"/>
              <a:t>Firebase</a:t>
            </a:r>
            <a:endParaRPr lang="de-CH" dirty="0" smtClean="0"/>
          </a:p>
          <a:p>
            <a:r>
              <a:rPr lang="de-CH" dirty="0" smtClean="0"/>
              <a:t>List View</a:t>
            </a:r>
            <a:endParaRPr lang="de-CH" dirty="0"/>
          </a:p>
          <a:p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Weniger Gut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</a:p>
          <a:p>
            <a:r>
              <a:rPr lang="de-CH" dirty="0"/>
              <a:t>Android </a:t>
            </a:r>
            <a:r>
              <a:rPr lang="de-CH" dirty="0" smtClean="0"/>
              <a:t>Studio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lief das Ganze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77" y="3823639"/>
            <a:ext cx="4312118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Eine kleine App, die uns aber viel lernen </a:t>
            </a:r>
            <a:r>
              <a:rPr lang="de-CH" dirty="0" smtClean="0"/>
              <a:t>liess</a:t>
            </a:r>
            <a:r>
              <a:rPr lang="de-CH" dirty="0"/>
              <a:t>…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7" y="2959768"/>
            <a:ext cx="5197643" cy="389823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1" y="2959768"/>
            <a:ext cx="2438400" cy="24384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358189" y="5249780"/>
            <a:ext cx="184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ParkYourCar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070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0</TotalTime>
  <Words>105</Words>
  <Application>Microsoft Macintosh PowerPoint</Application>
  <PresentationFormat>Breitbild</PresentationFormat>
  <Paragraphs>38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 2</vt:lpstr>
      <vt:lpstr>HDOfficeLightV0</vt:lpstr>
      <vt:lpstr>ParkYourCar</vt:lpstr>
      <vt:lpstr>Vorstellung der App</vt:lpstr>
      <vt:lpstr>Vorstellung der App</vt:lpstr>
      <vt:lpstr>Plattform Android – Warum?</vt:lpstr>
      <vt:lpstr>Vor- und Nachteile von Android</vt:lpstr>
      <vt:lpstr>Wie lief das Ganze</vt:lpstr>
      <vt:lpstr>Fazit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ParkYourCar</dc:title>
  <dc:creator>Melanie Stucki</dc:creator>
  <cp:lastModifiedBy>Koch Remo (s)</cp:lastModifiedBy>
  <cp:revision>13</cp:revision>
  <dcterms:created xsi:type="dcterms:W3CDTF">2017-06-11T15:56:15Z</dcterms:created>
  <dcterms:modified xsi:type="dcterms:W3CDTF">2017-06-12T12:37:38Z</dcterms:modified>
</cp:coreProperties>
</file>